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>
        <p:scale>
          <a:sx n="100" d="100"/>
          <a:sy n="100" d="100"/>
        </p:scale>
        <p:origin x="-2616" y="-72"/>
      </p:cViewPr>
      <p:guideLst>
        <p:guide orient="horz" pos="3368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60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437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32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66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5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26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46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4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187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6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57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2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64607" y="1142033"/>
            <a:ext cx="2160240" cy="372045"/>
          </a:xfrm>
        </p:spPr>
        <p:txBody>
          <a:bodyPr>
            <a:noAutofit/>
          </a:bodyPr>
          <a:lstStyle/>
          <a:p>
            <a:pPr algn="l"/>
            <a:r>
              <a:rPr lang="en-US" altLang="zh-CN" sz="22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Dai</a:t>
            </a:r>
            <a:r>
              <a:rPr lang="en-US" altLang="zh-CN" sz="2200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yongming</a:t>
            </a:r>
            <a:endParaRPr lang="zh-CN" alt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3564607" y="1546077"/>
            <a:ext cx="176904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13888888888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564607" y="1876029"/>
            <a:ext cx="2160240" cy="252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123456@fudan.edu.cn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180231" y="2688282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Description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180231" y="4074939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900" dirty="0">
                <a:latin typeface="微软雅黑" pitchFamily="34" charset="-122"/>
                <a:ea typeface="微软雅黑" pitchFamily="34" charset="-122"/>
              </a:rPr>
              <a:t>Description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 1"/>
          <p:cNvSpPr txBox="1">
            <a:spLocks/>
          </p:cNvSpPr>
          <p:nvPr/>
        </p:nvSpPr>
        <p:spPr>
          <a:xfrm>
            <a:off x="180231" y="5490716"/>
            <a:ext cx="7200800" cy="22322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900" dirty="0">
                <a:latin typeface="微软雅黑" pitchFamily="34" charset="-122"/>
                <a:ea typeface="微软雅黑" pitchFamily="34" charset="-122"/>
              </a:rPr>
              <a:t>Description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标题 1"/>
          <p:cNvSpPr txBox="1">
            <a:spLocks/>
          </p:cNvSpPr>
          <p:nvPr/>
        </p:nvSpPr>
        <p:spPr>
          <a:xfrm>
            <a:off x="180231" y="7982421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900" dirty="0">
                <a:latin typeface="微软雅黑" pitchFamily="34" charset="-122"/>
                <a:ea typeface="微软雅黑" pitchFamily="34" charset="-122"/>
              </a:rPr>
              <a:t>Description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 1"/>
          <p:cNvSpPr txBox="1">
            <a:spLocks/>
          </p:cNvSpPr>
          <p:nvPr/>
        </p:nvSpPr>
        <p:spPr>
          <a:xfrm>
            <a:off x="180231" y="9379148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900" dirty="0">
                <a:latin typeface="微软雅黑" pitchFamily="34" charset="-122"/>
                <a:ea typeface="微软雅黑" pitchFamily="34" charset="-122"/>
              </a:rPr>
              <a:t>Description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2812715" y="2404912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Education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2812715" y="3809850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Campus Activities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2812715" y="5224312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Internship Experience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2484487" y="7724625"/>
            <a:ext cx="2592288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Awards and Certificates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标题 1"/>
          <p:cNvSpPr txBox="1">
            <a:spLocks/>
          </p:cNvSpPr>
          <p:nvPr/>
        </p:nvSpPr>
        <p:spPr>
          <a:xfrm>
            <a:off x="2812715" y="9135577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Special Skills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188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sz="1200" dirty="0" smtClean="0">
            <a:solidFill>
              <a:schemeClr val="tx1">
                <a:lumMod val="65000"/>
                <a:lumOff val="35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18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Daiyongming</vt:lpstr>
    </vt:vector>
  </TitlesOfParts>
  <Company>DaDiGhost.Com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代用名</dc:title>
  <dc:creator>Jamin</dc:creator>
  <cp:lastModifiedBy>Jamin</cp:lastModifiedBy>
  <cp:revision>15</cp:revision>
  <dcterms:created xsi:type="dcterms:W3CDTF">2017-01-09T02:56:45Z</dcterms:created>
  <dcterms:modified xsi:type="dcterms:W3CDTF">2017-03-08T07:18:42Z</dcterms:modified>
</cp:coreProperties>
</file>